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4" r:id="rId3"/>
    <p:sldId id="257" r:id="rId4"/>
    <p:sldId id="261" r:id="rId5"/>
    <p:sldId id="258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AB674-2A30-4C9F-B52E-3E1EA9081CA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E129B-6311-4046-8EF3-7A2C0F44DC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E129B-6311-4046-8EF3-7A2C0F44DC6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E129B-6311-4046-8EF3-7A2C0F44DC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E129B-6311-4046-8EF3-7A2C0F44DC6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E129B-6311-4046-8EF3-7A2C0F44DC6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E129B-6311-4046-8EF3-7A2C0F44DC6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E129B-6311-4046-8EF3-7A2C0F44DC6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E129B-6311-4046-8EF3-7A2C0F44DC6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E129B-6311-4046-8EF3-7A2C0F44DC6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E129B-6311-4046-8EF3-7A2C0F44DC6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0B1AE30-2FCA-4143-9040-40A66A22922B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8451A97-D766-4121-A2BE-8DD4CC529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619250"/>
          </a:xfrm>
        </p:spPr>
        <p:txBody>
          <a:bodyPr>
            <a:normAutofit/>
          </a:bodyPr>
          <a:lstStyle/>
          <a:p>
            <a:r>
              <a:rPr lang="en-US" dirty="0" smtClean="0"/>
              <a:t>Dolly </a:t>
            </a:r>
            <a:r>
              <a:rPr lang="en-US" dirty="0"/>
              <a:t>M</a:t>
            </a:r>
            <a:r>
              <a:rPr lang="en-US" dirty="0" smtClean="0"/>
              <a:t>adison: </a:t>
            </a:r>
            <a:br>
              <a:rPr lang="en-US" dirty="0" smtClean="0"/>
            </a:br>
            <a:r>
              <a:rPr lang="en-US" sz="2800" dirty="0" smtClean="0"/>
              <a:t>The First ‘First’ to </a:t>
            </a:r>
            <a:br>
              <a:rPr lang="en-US" sz="2800" dirty="0" smtClean="0"/>
            </a:br>
            <a:r>
              <a:rPr lang="en-US" sz="2800" dirty="0" smtClean="0"/>
              <a:t>Make a Change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819400"/>
            <a:ext cx="8153400" cy="3276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By Abbey Vipperman</a:t>
            </a:r>
          </a:p>
          <a:p>
            <a:endParaRPr lang="en-US" sz="2400" dirty="0" smtClean="0"/>
          </a:p>
          <a:p>
            <a:endParaRPr lang="en-US" sz="2400" dirty="0"/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“A fine, portly dame who has a smile and a pleasant word for everybody,” -Washington Irving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52400"/>
            <a:ext cx="3381375" cy="456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Define why Dolly was so popular with people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Born on May 20, 1768</a:t>
            </a:r>
          </a:p>
          <a:p>
            <a:r>
              <a:rPr lang="en-US" dirty="0" smtClean="0"/>
              <a:t>First marriage was to John Todd at 21</a:t>
            </a:r>
          </a:p>
          <a:p>
            <a:r>
              <a:rPr lang="en-US" dirty="0" smtClean="0"/>
              <a:t>Had two kids with John; William and John</a:t>
            </a:r>
          </a:p>
          <a:p>
            <a:r>
              <a:rPr lang="en-US" dirty="0" smtClean="0"/>
              <a:t>John and William died of Yellow Fever</a:t>
            </a:r>
          </a:p>
          <a:p>
            <a:r>
              <a:rPr lang="en-US" dirty="0" smtClean="0"/>
              <a:t>Married James Madison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295400"/>
            <a:ext cx="3352800" cy="457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81000" y="457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James Madison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James becomes Secretary of State and became president eight years later</a:t>
            </a:r>
          </a:p>
          <a:p>
            <a:r>
              <a:rPr lang="en-US" dirty="0" smtClean="0"/>
              <a:t>She went to dinners before his presidency and learned and gained recognition</a:t>
            </a:r>
          </a:p>
          <a:p>
            <a:r>
              <a:rPr lang="en-US" dirty="0" smtClean="0"/>
              <a:t>Her popularity helped her husband get votes to be president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 Role as First Lady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She tried to get her supporters, family, and friends in official government positions</a:t>
            </a:r>
          </a:p>
          <a:p>
            <a:r>
              <a:rPr lang="en-US" dirty="0" smtClean="0"/>
              <a:t>She believed her role was a great as the presidents</a:t>
            </a:r>
          </a:p>
          <a:p>
            <a:r>
              <a:rPr lang="en-US" dirty="0" smtClean="0"/>
              <a:t>She was the first </a:t>
            </a:r>
            <a:r>
              <a:rPr lang="en-US" dirty="0" err="1" smtClean="0"/>
              <a:t>First</a:t>
            </a:r>
            <a:r>
              <a:rPr lang="en-US" dirty="0" smtClean="0"/>
              <a:t> Lady to do public projects</a:t>
            </a:r>
          </a:p>
          <a:p>
            <a:r>
              <a:rPr lang="en-US" dirty="0" smtClean="0"/>
              <a:t>In meetings she would steer the discussion</a:t>
            </a:r>
          </a:p>
          <a:p>
            <a:r>
              <a:rPr lang="en-US" dirty="0" smtClean="0"/>
              <a:t>Had a very likeable personality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 Legend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the war of 1812 she took important documents from the White House before is was attacked</a:t>
            </a:r>
          </a:p>
          <a:p>
            <a:r>
              <a:rPr lang="en-US" dirty="0" smtClean="0"/>
              <a:t>It was a very heroic act and she was one of the last people to go from the building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838200"/>
            <a:ext cx="3495675" cy="4993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Theme: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goes with the theme challenges because she faced a challenge of the oncoming raid from the </a:t>
            </a:r>
            <a:r>
              <a:rPr lang="en-US" dirty="0" smtClean="0"/>
              <a:t>British</a:t>
            </a:r>
          </a:p>
          <a:p>
            <a:r>
              <a:rPr lang="en-US" dirty="0" smtClean="0"/>
              <a:t>She was one of the last people to leave the white house just so she could save items from it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459</TotalTime>
  <Words>248</Words>
  <Application>Microsoft Office PowerPoint</Application>
  <PresentationFormat>On-screen Show (4:3)</PresentationFormat>
  <Paragraphs>39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Dolly Madison:  The First ‘First’ to  Make a Change</vt:lpstr>
      <vt:lpstr>Objective</vt:lpstr>
      <vt:lpstr>A Little Background</vt:lpstr>
      <vt:lpstr>Slide 4</vt:lpstr>
      <vt:lpstr>Before Presidency</vt:lpstr>
      <vt:lpstr>Her Role as First Lady</vt:lpstr>
      <vt:lpstr>Her Legend</vt:lpstr>
      <vt:lpstr>Slide 8</vt:lpstr>
      <vt:lpstr>Theme: Challenges</vt:lpstr>
    </vt:vector>
  </TitlesOfParts>
  <Company>Serenity Aviary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Dolly Madison:  The First ‘First’ to  Make a Change</dc:title>
  <dc:creator>Corinne B Vipperman</dc:creator>
  <cp:lastModifiedBy>Corinne B Vipperman</cp:lastModifiedBy>
  <cp:revision>54</cp:revision>
  <dcterms:created xsi:type="dcterms:W3CDTF">2011-02-01T23:24:24Z</dcterms:created>
  <dcterms:modified xsi:type="dcterms:W3CDTF">2011-03-07T00:04:05Z</dcterms:modified>
</cp:coreProperties>
</file>